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9" r:id="rId4"/>
    <p:sldId id="258" r:id="rId5"/>
    <p:sldId id="257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71" autoAdjust="0"/>
  </p:normalViewPr>
  <p:slideViewPr>
    <p:cSldViewPr>
      <p:cViewPr varScale="1">
        <p:scale>
          <a:sx n="42" d="100"/>
          <a:sy n="42" d="100"/>
        </p:scale>
        <p:origin x="-13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0B92B-3576-4B37-9E7F-6E8A83B2451E}" type="datetimeFigureOut">
              <a:rPr lang="en-US" smtClean="0"/>
              <a:t>5/5/2010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7F55-C7A8-4B39-A580-721AEAC559A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What Tyler knows about 3D shapes.  </a:t>
            </a:r>
            <a:endParaRPr lang="en-AU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Cube</a:t>
            </a:r>
            <a:endParaRPr lang="en-AU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AU" dirty="0" smtClean="0"/>
              <a:t>Faces</a:t>
            </a:r>
          </a:p>
          <a:p>
            <a:r>
              <a:rPr lang="en-AU" dirty="0" smtClean="0"/>
              <a:t>Edges</a:t>
            </a:r>
          </a:p>
          <a:p>
            <a:r>
              <a:rPr lang="en-AU" dirty="0" smtClean="0"/>
              <a:t>Vertices</a:t>
            </a:r>
          </a:p>
          <a:p>
            <a:endParaRPr lang="en-AU" dirty="0" smtClean="0"/>
          </a:p>
          <a:p>
            <a:endParaRPr lang="en-A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Rectangula</a:t>
            </a:r>
            <a:r>
              <a:rPr lang="en-AU" smtClean="0"/>
              <a:t>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</Words>
  <Application>Microsoft Office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What Tyler knows about 3D shapes.  </vt:lpstr>
      <vt:lpstr>Cube</vt:lpstr>
      <vt:lpstr>Rectangula 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shapes</dc:title>
  <dc:creator>Education</dc:creator>
  <cp:lastModifiedBy>Education</cp:lastModifiedBy>
  <cp:revision>3</cp:revision>
  <dcterms:created xsi:type="dcterms:W3CDTF">2010-05-04T23:44:34Z</dcterms:created>
  <dcterms:modified xsi:type="dcterms:W3CDTF">2010-05-05T00:06:01Z</dcterms:modified>
</cp:coreProperties>
</file>